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4" r:id="rId5"/>
    <p:sldId id="268" r:id="rId6"/>
    <p:sldId id="265" r:id="rId7"/>
    <p:sldId id="266" r:id="rId8"/>
    <p:sldId id="267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930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258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976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2210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56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2317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324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248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092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669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500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64999">
              <a:srgbClr val="FFC000">
                <a:lumMod val="0"/>
                <a:lumOff val="100000"/>
              </a:srgbClr>
            </a:gs>
            <a:gs pos="100000">
              <a:srgbClr val="FFC000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97CE5-5ADE-43A3-A22C-2C976095700E}" type="datetimeFigureOut">
              <a:rPr lang="ru-RU" smtClean="0"/>
              <a:t>29.04.2015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8B987-1B62-4F79-9A51-424D2E41C7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32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37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4016" y="233264"/>
            <a:ext cx="9288016" cy="3096344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Аналогия –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(соответствие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сходство </a:t>
            </a:r>
            <a:r>
              <a:rPr lang="ru-RU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между предметами, явлениями.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1832" y="2564904"/>
            <a:ext cx="8952656" cy="40324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Закономерность – </a:t>
            </a:r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постоянно повторяющаяся взаимосвязь явлений или предметов.</a:t>
            </a:r>
            <a:endParaRPr lang="ru-RU" sz="4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751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642194"/>
          </a:xfrm>
        </p:spPr>
        <p:txBody>
          <a:bodyPr>
            <a:noAutofit/>
          </a:bodyPr>
          <a:lstStyle/>
          <a:p>
            <a:r>
              <a:rPr lang="ru-RU" sz="5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какому правилу </a:t>
            </a:r>
            <a:br>
              <a:rPr lang="ru-RU" sz="5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составлен ряд? </a:t>
            </a:r>
            <a:endParaRPr lang="ru-RU" sz="5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132856"/>
            <a:ext cx="8075240" cy="3993307"/>
          </a:xfrm>
        </p:spPr>
        <p:txBody>
          <a:bodyPr/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кот, танк,  кино…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я, ор, мир, стол… 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1, 11, 12, 22, 23, 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783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WordArt 4"/>
          <p:cNvSpPr>
            <a:spLocks noChangeArrowheads="1" noChangeShapeType="1" noTextEdit="1"/>
          </p:cNvSpPr>
          <p:nvPr/>
        </p:nvSpPr>
        <p:spPr bwMode="auto">
          <a:xfrm>
            <a:off x="1943100" y="296863"/>
            <a:ext cx="56165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Такое же или похожее правило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008063" y="981075"/>
            <a:ext cx="78136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Впиши букву на пустой карточке. По такому же правилу составь ряд чисел, начиная с числа 15.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23850" y="1089025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</a:p>
        </p:txBody>
      </p:sp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76475"/>
            <a:ext cx="8677275" cy="242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4" name="Text Box 8"/>
          <p:cNvSpPr txBox="1">
            <a:spLocks noChangeArrowheads="1"/>
          </p:cNvSpPr>
          <p:nvPr/>
        </p:nvSpPr>
        <p:spPr bwMode="auto">
          <a:xfrm>
            <a:off x="2232025" y="3105150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М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1439863" y="4221163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29707" name="Text Box 11"/>
          <p:cNvSpPr txBox="1">
            <a:spLocks noChangeArrowheads="1"/>
          </p:cNvSpPr>
          <p:nvPr/>
        </p:nvSpPr>
        <p:spPr bwMode="auto">
          <a:xfrm>
            <a:off x="2376488" y="4184650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13</a:t>
            </a: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3276600" y="4184650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12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248150" y="4221163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11</a:t>
            </a:r>
          </a:p>
        </p:txBody>
      </p:sp>
      <p:sp>
        <p:nvSpPr>
          <p:cNvPr id="29710" name="Text Box 14"/>
          <p:cNvSpPr txBox="1">
            <a:spLocks noChangeArrowheads="1"/>
          </p:cNvSpPr>
          <p:nvPr/>
        </p:nvSpPr>
        <p:spPr bwMode="auto">
          <a:xfrm>
            <a:off x="5148263" y="4221163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sp>
        <p:nvSpPr>
          <p:cNvPr id="29711" name="Text Box 15"/>
          <p:cNvSpPr txBox="1">
            <a:spLocks noChangeArrowheads="1"/>
          </p:cNvSpPr>
          <p:nvPr/>
        </p:nvSpPr>
        <p:spPr bwMode="auto">
          <a:xfrm>
            <a:off x="6084888" y="4184650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7019925" y="4221163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7956550" y="4221163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17114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4" grpId="0"/>
      <p:bldP spid="29706" grpId="0"/>
      <p:bldP spid="29707" grpId="0"/>
      <p:bldP spid="29708" grpId="0"/>
      <p:bldP spid="29709" grpId="0"/>
      <p:bldP spid="29710" grpId="0"/>
      <p:bldP spid="29711" grpId="0"/>
      <p:bldP spid="29712" grpId="0"/>
      <p:bldP spid="297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700808"/>
            <a:ext cx="7125112" cy="22697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Задание № </a:t>
            </a:r>
            <a:r>
              <a:rPr lang="ru-RU" sz="4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4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дминистратор\Desktop\1386271267_paa54a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429000"/>
            <a:ext cx="3749770" cy="29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0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008063" y="225425"/>
            <a:ext cx="781367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 Заполни пустые клетки таблицы с числами. Расположи по такому же правилу четыре сорта печенья: дорисуй мак, изюм, шоколад и полоски.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23850" y="333375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</a:p>
        </p:txBody>
      </p:sp>
      <p:pic>
        <p:nvPicPr>
          <p:cNvPr id="3482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508125"/>
            <a:ext cx="5797550" cy="514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4853" name="Group 37"/>
          <p:cNvGraphicFramePr>
            <a:graphicFrameLocks noGrp="1"/>
          </p:cNvGraphicFramePr>
          <p:nvPr/>
        </p:nvGraphicFramePr>
        <p:xfrm>
          <a:off x="503238" y="2708275"/>
          <a:ext cx="2376487" cy="2072640"/>
        </p:xfrm>
        <a:graphic>
          <a:graphicData uri="http://schemas.openxmlformats.org/drawingml/2006/table">
            <a:tbl>
              <a:tblPr/>
              <a:tblGrid>
                <a:gridCol w="593725"/>
                <a:gridCol w="595312"/>
                <a:gridCol w="593725"/>
                <a:gridCol w="593725"/>
              </a:tblGrid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4859" name="Picture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2852738"/>
            <a:ext cx="1331913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0" name="Picture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2889250"/>
            <a:ext cx="1331912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1" name="Picture 4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2960688"/>
            <a:ext cx="13335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2" name="Picture 4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960688"/>
            <a:ext cx="1331913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3" name="Picture 4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184650"/>
            <a:ext cx="1331912" cy="106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4" name="Picture 4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5481638"/>
            <a:ext cx="1331912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5" name="Picture 4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184650"/>
            <a:ext cx="13335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6" name="Picture 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063" y="5445125"/>
            <a:ext cx="13335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7" name="Picture 5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4184650"/>
            <a:ext cx="1331913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8" name="Picture 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5445125"/>
            <a:ext cx="1331913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69" name="Picture 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238" y="4184650"/>
            <a:ext cx="1331912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70" name="Picture 5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75" y="5445125"/>
            <a:ext cx="1331913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872" name="Text Box 56"/>
          <p:cNvSpPr txBox="1">
            <a:spLocks noChangeArrowheads="1"/>
          </p:cNvSpPr>
          <p:nvPr/>
        </p:nvSpPr>
        <p:spPr bwMode="auto">
          <a:xfrm>
            <a:off x="1079500" y="3249613"/>
            <a:ext cx="612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4873" name="Text Box 57"/>
          <p:cNvSpPr txBox="1">
            <a:spLocks noChangeArrowheads="1"/>
          </p:cNvSpPr>
          <p:nvPr/>
        </p:nvSpPr>
        <p:spPr bwMode="auto">
          <a:xfrm>
            <a:off x="2232025" y="3716338"/>
            <a:ext cx="612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4874" name="Text Box 58"/>
          <p:cNvSpPr txBox="1">
            <a:spLocks noChangeArrowheads="1"/>
          </p:cNvSpPr>
          <p:nvPr/>
        </p:nvSpPr>
        <p:spPr bwMode="auto">
          <a:xfrm>
            <a:off x="503238" y="4257675"/>
            <a:ext cx="612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4875" name="Text Box 59"/>
          <p:cNvSpPr txBox="1">
            <a:spLocks noChangeArrowheads="1"/>
          </p:cNvSpPr>
          <p:nvPr/>
        </p:nvSpPr>
        <p:spPr bwMode="auto">
          <a:xfrm>
            <a:off x="1116013" y="4257675"/>
            <a:ext cx="6127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91080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3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72" grpId="0"/>
      <p:bldP spid="34873" grpId="0"/>
      <p:bldP spid="34874" grpId="0"/>
      <p:bldP spid="348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Придумайте последовательность из геометрических фигур и нарисуйте её</a:t>
            </a:r>
          </a:p>
          <a:p>
            <a:pPr>
              <a:buFontTx/>
              <a:buChar char="-"/>
            </a:pP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Создайте к ней аналогичную закономерность</a:t>
            </a:r>
          </a:p>
          <a:p>
            <a:pPr>
              <a:buFontTx/>
              <a:buChar char="-"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Упражнение №20 с.39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84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4001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СМС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 txBox="1">
            <a:spLocks/>
          </p:cNvSpPr>
          <p:nvPr/>
        </p:nvSpPr>
        <p:spPr>
          <a:xfrm>
            <a:off x="3779912" y="1600200"/>
            <a:ext cx="511256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Администратор\Desktop\аналогия закономерности\tn_202468_12516bbc244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04625">
            <a:off x="3714898" y="3741180"/>
            <a:ext cx="3201132" cy="260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4"/>
          <p:cNvSpPr txBox="1">
            <a:spLocks/>
          </p:cNvSpPr>
          <p:nvPr/>
        </p:nvSpPr>
        <p:spPr>
          <a:xfrm>
            <a:off x="251520" y="1124744"/>
            <a:ext cx="8424936" cy="4237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Аналогия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Закономерность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С.38 №18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Создание аналогичной закономерности</a:t>
            </a:r>
          </a:p>
          <a:p>
            <a:pPr marL="514350" indent="-514350">
              <a:buAutoNum type="arabicPeriod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С.39 №20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62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3928" y="2060848"/>
            <a:ext cx="4762872" cy="406531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dirty="0">
                <a:solidFill>
                  <a:srgbClr val="002060"/>
                </a:solidFill>
              </a:rPr>
              <a:t>№ </a:t>
            </a:r>
            <a:r>
              <a:rPr lang="ru-RU" sz="4000" b="1" dirty="0" smtClean="0">
                <a:solidFill>
                  <a:srgbClr val="002060"/>
                </a:solidFill>
              </a:rPr>
              <a:t>21, 23</a:t>
            </a:r>
            <a:endParaRPr lang="ru-RU" sz="4000" b="1" dirty="0" smtClean="0">
              <a:solidFill>
                <a:srgbClr val="002060"/>
              </a:solidFill>
            </a:endParaRPr>
          </a:p>
          <a:p>
            <a:pPr algn="ctr">
              <a:buFontTx/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с. </a:t>
            </a:r>
            <a:r>
              <a:rPr lang="ru-RU" sz="4000" b="1" dirty="0" smtClean="0">
                <a:solidFill>
                  <a:srgbClr val="002060"/>
                </a:solidFill>
              </a:rPr>
              <a:t>40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Администратор\Desktop\35ccc1c330cf0a8bd24e55e86d67228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892957" cy="392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73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166</Words>
  <Application>Microsoft Office PowerPoint</Application>
  <PresentationFormat>Экран (4:3)</PresentationFormat>
  <Paragraphs>53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Аналогия – (соответствие)  сходство между предметами, явлениями.</vt:lpstr>
      <vt:lpstr>По какому правилу  составлен ряд? </vt:lpstr>
      <vt:lpstr>Презентация PowerPoint</vt:lpstr>
      <vt:lpstr>Самостоятельная работа</vt:lpstr>
      <vt:lpstr>Презентация PowerPoint</vt:lpstr>
      <vt:lpstr>Самостоятельная работа</vt:lpstr>
      <vt:lpstr>СМС</vt:lpstr>
      <vt:lpstr>Домашнее задание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2015-04-29T18:16:38Z</dcterms:created>
  <dcterms:modified xsi:type="dcterms:W3CDTF">2015-04-29T19:20:40Z</dcterms:modified>
</cp:coreProperties>
</file>